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mov" ContentType="video/unknown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7" r:id="rId2"/>
    <p:sldId id="264" r:id="rId3"/>
    <p:sldId id="259" r:id="rId4"/>
    <p:sldId id="260" r:id="rId5"/>
    <p:sldId id="261" r:id="rId6"/>
    <p:sldId id="265" r:id="rId7"/>
    <p:sldId id="266" r:id="rId8"/>
    <p:sldId id="267" r:id="rId9"/>
    <p:sldId id="268" r:id="rId10"/>
    <p:sldId id="269" r:id="rId11"/>
    <p:sldId id="274" r:id="rId12"/>
    <p:sldId id="275" r:id="rId13"/>
    <p:sldId id="276" r:id="rId14"/>
    <p:sldId id="271" r:id="rId15"/>
    <p:sldId id="277" r:id="rId16"/>
    <p:sldId id="278" r:id="rId17"/>
    <p:sldId id="272" r:id="rId18"/>
    <p:sldId id="280" r:id="rId19"/>
    <p:sldId id="281" r:id="rId20"/>
    <p:sldId id="282" r:id="rId21"/>
    <p:sldId id="262" r:id="rId22"/>
    <p:sldId id="283" r:id="rId23"/>
    <p:sldId id="284" r:id="rId24"/>
    <p:sldId id="285" r:id="rId25"/>
    <p:sldId id="273" r:id="rId26"/>
    <p:sldId id="286" r:id="rId27"/>
    <p:sldId id="288" r:id="rId28"/>
    <p:sldId id="287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browse/>
    <p:sldAll/>
    <p:penClr>
      <a:srgbClr val="000000"/>
    </p:penClr>
    <p:extLst>
      <p:ext uri="{EC167BDD-8182-4AB7-AECC-EB403E3ABB37}">
        <p14:laserClr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>
          <a:srgbClr val="FF0000"/>
        </p14:laserClr>
      </p:ext>
      <p:ext uri="{2FDB2607-1784-4EEB-B798-7EB5836EED8A}">
        <p14:showMediaCtrls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"/>
      </p:ext>
    </p:extLst>
  </p:showPr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51" autoAdjust="0"/>
    <p:restoredTop sz="94655" autoAdjust="0"/>
  </p:normalViewPr>
  <p:slideViewPr>
    <p:cSldViewPr snapToGrid="0" snapToObjects="1">
      <p:cViewPr varScale="1">
        <p:scale>
          <a:sx n="125" d="100"/>
          <a:sy n="125" d="100"/>
        </p:scale>
        <p:origin x="-288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slide" Target="slides/slide3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39" Type="http://schemas.openxmlformats.org/officeDocument/2006/relationships/notesMaster" Target="notesMasters/notesMaster1.xml"/><Relationship Id="rId4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36" Type="http://schemas.openxmlformats.org/officeDocument/2006/relationships/slide" Target="slides/slide35.xml"/><Relationship Id="rId4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tableStyles" Target="tableStyles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42" Type="http://schemas.openxmlformats.org/officeDocument/2006/relationships/presProps" Target="presProps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4" Type="http://schemas.openxmlformats.org/officeDocument/2006/relationships/theme" Target="theme/theme1.xml"/><Relationship Id="rId41" Type="http://schemas.openxmlformats.org/officeDocument/2006/relationships/printerSettings" Target="printerSettings/printerSettings1.bin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BB9EF-3878-EC4F-8D24-8C056A7B67A9}" type="datetimeFigureOut">
              <a:rPr lang="en-US" smtClean="0"/>
              <a:pPr/>
              <a:t>2/18/11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6DD3C2-A3F1-3C48-92A7-DAA0B19624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F737E-DE23-E842-A13C-11F3F88DF562}" type="datetimeFigureOut">
              <a:rPr lang="en-US" smtClean="0"/>
              <a:pPr/>
              <a:t>2/18/11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6B437-00A4-7B4E-B5E0-49E1F9E6E3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7035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46B437-00A4-7B4E-B5E0-49E1F9E6E30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06770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CA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65BE-0657-4A47-90AD-C21C55E16B19}" type="datetime4">
              <a:rPr lang="en-US" smtClean="0"/>
              <a:pPr/>
              <a:t>February 18,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C3AA4-67BE-44F7-809A-3582401494AF}" type="datetime4">
              <a:rPr lang="en-US" smtClean="0"/>
              <a:pPr/>
              <a:t>February 18,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2EEB-1769-4776-AD69-E7C1260563EB}" type="datetime4">
              <a:rPr lang="en-US" smtClean="0"/>
              <a:pPr/>
              <a:t>February 18,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B8AF-C16A-4836-A92D-61834B5F0BA5}" type="datetime4">
              <a:rPr lang="en-US" smtClean="0"/>
              <a:pPr/>
              <a:t>February 18,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2193-4505-4A75-99BB-880C6989A757}" type="datetime4">
              <a:rPr lang="en-US" smtClean="0"/>
              <a:pPr/>
              <a:t>February 18,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18F4-33C3-445B-924C-31108C51719C}" type="datetime4">
              <a:rPr lang="en-US" smtClean="0"/>
              <a:pPr/>
              <a:t>February 18, 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7543A-E259-478F-9E0D-57BA40E442B7}" type="datetime4">
              <a:rPr lang="en-US" smtClean="0"/>
              <a:pPr/>
              <a:t>February 18, 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012D-77A1-44B0-BB26-329BA1EE55C9}" type="datetime4">
              <a:rPr lang="en-US" smtClean="0"/>
              <a:pPr/>
              <a:t>February 18, 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499E-3031-413E-B01E-B94970708CAA}" type="datetime4">
              <a:rPr lang="en-US" smtClean="0"/>
              <a:pPr/>
              <a:t>February 18,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AB0C-2220-4D0E-A0DD-DB7FA0F742F4}" type="datetime4">
              <a:rPr lang="en-US" smtClean="0"/>
              <a:pPr/>
              <a:t>February 18, 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CA" smtClean="0"/>
              <a:t>Drag picture to placeholder or click icon to add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D63-31BF-4B94-B6C5-E20B2C63F515}" type="datetime4">
              <a:rPr lang="en-US" smtClean="0"/>
              <a:pPr/>
              <a:t>February 18, 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2B1B13E-D5AF-485E-81A1-82A140076526}" type="datetime4">
              <a:rPr lang="en-US" smtClean="0"/>
              <a:pPr/>
              <a:t>February 18, 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7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Relationship Id="rId6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7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Relationship Id="rId6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7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Relationship Id="rId6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4" Type="http://schemas.openxmlformats.org/officeDocument/2006/relationships/image" Target="../media/image27.jpeg"/><Relationship Id="rId5" Type="http://schemas.openxmlformats.org/officeDocument/2006/relationships/image" Target="../media/image28.jpeg"/><Relationship Id="rId7" Type="http://schemas.openxmlformats.org/officeDocument/2006/relationships/image" Target="../media/image30.jpe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5.jpeg"/><Relationship Id="rId3" Type="http://schemas.openxmlformats.org/officeDocument/2006/relationships/image" Target="../media/image26.jpeg"/><Relationship Id="rId6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5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jpeg"/><Relationship Id="rId5" Type="http://schemas.openxmlformats.org/officeDocument/2006/relationships/image" Target="../media/image38.jpeg"/><Relationship Id="rId7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3" Type="http://schemas.openxmlformats.org/officeDocument/2006/relationships/image" Target="../media/image36.jpeg"/><Relationship Id="rId6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jpeg"/><Relationship Id="rId5" Type="http://schemas.openxmlformats.org/officeDocument/2006/relationships/image" Target="../media/image38.jpeg"/><Relationship Id="rId7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3" Type="http://schemas.openxmlformats.org/officeDocument/2006/relationships/image" Target="../media/image36.jpeg"/><Relationship Id="rId6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jpeg"/><Relationship Id="rId5" Type="http://schemas.openxmlformats.org/officeDocument/2006/relationships/image" Target="../media/image38.jpeg"/><Relationship Id="rId7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3" Type="http://schemas.openxmlformats.org/officeDocument/2006/relationships/image" Target="../media/image36.jpeg"/><Relationship Id="rId6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hyperlink" Target="http://www.blabberize.com" TargetMode="External"/><Relationship Id="rId4" Type="http://schemas.microsoft.com/office/2007/relationships/media" Target="../media/media1.mov"/><Relationship Id="rId1" Type="http://schemas.openxmlformats.org/officeDocument/2006/relationships/video" Target="../media/media1.mov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37.jpeg"/><Relationship Id="rId5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3" Type="http://schemas.openxmlformats.org/officeDocument/2006/relationships/hyperlink" Target="http://www.flickr.com/photos/pinksherbet/" TargetMode="Externa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3" Type="http://schemas.openxmlformats.org/officeDocument/2006/relationships/hyperlink" Target="http://www.flickr.com/photos/pinksherbet/" TargetMode="Externa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3" Type="http://schemas.openxmlformats.org/officeDocument/2006/relationships/hyperlink" Target="http://www.flickr.com/photos/pinksherbet/" TargetMode="Externa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3" Type="http://schemas.openxmlformats.org/officeDocument/2006/relationships/hyperlink" Target="http://www.flickr.com/photos/pinksherbet/" TargetMode="Externa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hyperlink" Target="http://www.flickr.com/photos/pinksherbet/" TargetMode="External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9.jpeg"/><Relationship Id="rId3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7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Relationship Id="rId6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citta 027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 rot="19140000">
            <a:off x="871668" y="1796132"/>
            <a:ext cx="5486400" cy="1520666"/>
          </a:xfrm>
        </p:spPr>
        <p:txBody>
          <a:bodyPr/>
          <a:lstStyle/>
          <a:p>
            <a:r>
              <a:rPr lang="en-US" dirty="0" smtClean="0"/>
              <a:t>Ideas to use images in </a:t>
            </a:r>
            <a:r>
              <a:rPr lang="en-US" dirty="0" err="1" smtClean="0"/>
              <a:t>sl</a:t>
            </a:r>
            <a:r>
              <a:rPr lang="en-US" dirty="0" smtClean="0"/>
              <a:t> classes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28966634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DSC010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407607" y="335012"/>
            <a:ext cx="2659317" cy="1994488"/>
          </a:xfrm>
          <a:prstGeom prst="rect">
            <a:avLst/>
          </a:prstGeom>
        </p:spPr>
      </p:pic>
      <p:pic>
        <p:nvPicPr>
          <p:cNvPr id="4" name="Picture 3" descr="DSC024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3290277" y="335013"/>
            <a:ext cx="2659317" cy="1994488"/>
          </a:xfrm>
          <a:prstGeom prst="rect">
            <a:avLst/>
          </a:prstGeom>
        </p:spPr>
      </p:pic>
      <p:pic>
        <p:nvPicPr>
          <p:cNvPr id="5" name="Picture 4" descr="DSC0391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155084" y="335012"/>
            <a:ext cx="2659320" cy="1994489"/>
          </a:xfrm>
          <a:prstGeom prst="rect">
            <a:avLst/>
          </a:prstGeom>
        </p:spPr>
      </p:pic>
      <p:pic>
        <p:nvPicPr>
          <p:cNvPr id="6" name="Picture 5" descr="fotolibro 016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/>
        </p:blipFill>
        <p:spPr>
          <a:xfrm>
            <a:off x="407607" y="2876814"/>
            <a:ext cx="2659317" cy="1743230"/>
          </a:xfrm>
          <a:prstGeom prst="rect">
            <a:avLst/>
          </a:prstGeom>
        </p:spPr>
      </p:pic>
      <p:pic>
        <p:nvPicPr>
          <p:cNvPr id="7" name="Picture 6" descr="fotolibro 015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/>
        </p:blipFill>
        <p:spPr>
          <a:xfrm>
            <a:off x="3290277" y="2876815"/>
            <a:ext cx="2659317" cy="1743229"/>
          </a:xfrm>
          <a:prstGeom prst="rect">
            <a:avLst/>
          </a:prstGeom>
        </p:spPr>
      </p:pic>
      <p:pic>
        <p:nvPicPr>
          <p:cNvPr id="8" name="Picture 7" descr="IMG_4387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155084" y="2876814"/>
            <a:ext cx="2615866" cy="17432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22929" y="1090736"/>
            <a:ext cx="1963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</a:rPr>
              <a:t>food</a:t>
            </a:r>
            <a:endParaRPr lang="en-US" sz="4000" b="1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7204" y="3447980"/>
            <a:ext cx="1963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</a:rPr>
              <a:t>sweets</a:t>
            </a:r>
            <a:endParaRPr lang="en-US" sz="4000" b="1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35805" y="1090736"/>
            <a:ext cx="1963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</a:rPr>
              <a:t>colours</a:t>
            </a:r>
            <a:endParaRPr lang="en-US" sz="4000" b="1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606" y="1079526"/>
            <a:ext cx="2659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</a:rPr>
              <a:t>vegetables</a:t>
            </a:r>
            <a:endParaRPr lang="en-US" sz="4000" b="1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97419" y="3447980"/>
            <a:ext cx="1963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</a:rPr>
              <a:t>health</a:t>
            </a:r>
            <a:endParaRPr lang="en-US" sz="4000" b="1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55084" y="3421187"/>
            <a:ext cx="26158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</a:rPr>
              <a:t>restaurant</a:t>
            </a:r>
            <a:endParaRPr lang="en-US" sz="4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0895287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DSC010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407607" y="335012"/>
            <a:ext cx="2659317" cy="1994488"/>
          </a:xfrm>
          <a:prstGeom prst="rect">
            <a:avLst/>
          </a:prstGeom>
        </p:spPr>
      </p:pic>
      <p:pic>
        <p:nvPicPr>
          <p:cNvPr id="4" name="Picture 3" descr="DSC024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3290277" y="335013"/>
            <a:ext cx="2659317" cy="1994488"/>
          </a:xfrm>
          <a:prstGeom prst="rect">
            <a:avLst/>
          </a:prstGeom>
        </p:spPr>
      </p:pic>
      <p:pic>
        <p:nvPicPr>
          <p:cNvPr id="5" name="Picture 4" descr="DSC0391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155084" y="335012"/>
            <a:ext cx="2659320" cy="199448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0760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vegetables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29027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beans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15508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fruit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61477519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DSC010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407607" y="335012"/>
            <a:ext cx="2659317" cy="1994488"/>
          </a:xfrm>
          <a:prstGeom prst="rect">
            <a:avLst/>
          </a:prstGeom>
        </p:spPr>
      </p:pic>
      <p:pic>
        <p:nvPicPr>
          <p:cNvPr id="4" name="Picture 3" descr="DSC024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3290277" y="335013"/>
            <a:ext cx="2659317" cy="1994488"/>
          </a:xfrm>
          <a:prstGeom prst="rect">
            <a:avLst/>
          </a:prstGeom>
        </p:spPr>
      </p:pic>
      <p:pic>
        <p:nvPicPr>
          <p:cNvPr id="5" name="Picture 4" descr="DSC0391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155084" y="335012"/>
            <a:ext cx="2659320" cy="199448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0760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vegetables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29027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beans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15508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fruit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11978" y="3202891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</a:t>
            </a:r>
            <a:r>
              <a:rPr lang="en-US" dirty="0" smtClean="0"/>
              <a:t>ed and green vegetables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94648" y="3202891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</a:t>
            </a:r>
            <a:r>
              <a:rPr lang="en-US" dirty="0" smtClean="0"/>
              <a:t>reen cooked beans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159458" y="3202891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</a:t>
            </a:r>
            <a:r>
              <a:rPr lang="en-US" dirty="0" smtClean="0"/>
              <a:t>ed and orange fruit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6133014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DSC010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407607" y="335012"/>
            <a:ext cx="2659317" cy="1994488"/>
          </a:xfrm>
          <a:prstGeom prst="rect">
            <a:avLst/>
          </a:prstGeom>
        </p:spPr>
      </p:pic>
      <p:pic>
        <p:nvPicPr>
          <p:cNvPr id="4" name="Picture 3" descr="DSC024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3290277" y="335013"/>
            <a:ext cx="2659317" cy="1994488"/>
          </a:xfrm>
          <a:prstGeom prst="rect">
            <a:avLst/>
          </a:prstGeom>
        </p:spPr>
      </p:pic>
      <p:pic>
        <p:nvPicPr>
          <p:cNvPr id="5" name="Picture 4" descr="DSC0391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155084" y="335012"/>
            <a:ext cx="2659320" cy="199448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0760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vegetables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29027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beans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155087" y="2840134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fruit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07607" y="3202891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</a:t>
            </a:r>
            <a:r>
              <a:rPr lang="en-US" dirty="0" smtClean="0"/>
              <a:t>ed and green vegetables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90277" y="3202891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</a:t>
            </a:r>
            <a:r>
              <a:rPr lang="en-US" dirty="0" smtClean="0"/>
              <a:t>reen cooked beans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155087" y="3202891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</a:t>
            </a:r>
            <a:r>
              <a:rPr lang="en-US" dirty="0" smtClean="0"/>
              <a:t>ed and orange fruit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07607" y="3705886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</a:t>
            </a:r>
            <a:r>
              <a:rPr lang="en-US" dirty="0" smtClean="0"/>
              <a:t>omatoes and cucumbers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290277" y="3705886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</a:t>
            </a:r>
            <a:r>
              <a:rPr lang="en-US" dirty="0" smtClean="0"/>
              <a:t>reen bean salad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155087" y="3705886"/>
            <a:ext cx="2659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</a:t>
            </a:r>
            <a:r>
              <a:rPr lang="en-US" dirty="0" smtClean="0"/>
              <a:t>trawberries, grapes and melon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514222" y="4807028"/>
            <a:ext cx="8188599" cy="233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09149948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5" descr="fotolibro 016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/>
        </p:blipFill>
        <p:spPr>
          <a:xfrm>
            <a:off x="407607" y="2876814"/>
            <a:ext cx="2659317" cy="1743230"/>
          </a:xfrm>
          <a:prstGeom prst="rect">
            <a:avLst/>
          </a:prstGeom>
        </p:spPr>
      </p:pic>
      <p:pic>
        <p:nvPicPr>
          <p:cNvPr id="7" name="Picture 6" descr="fotolibro 015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/>
        </p:blipFill>
        <p:spPr>
          <a:xfrm>
            <a:off x="3290277" y="2876815"/>
            <a:ext cx="2659317" cy="1743229"/>
          </a:xfrm>
          <a:prstGeom prst="rect">
            <a:avLst/>
          </a:prstGeom>
        </p:spPr>
      </p:pic>
      <p:pic>
        <p:nvPicPr>
          <p:cNvPr id="8" name="Picture 7" descr="IMG_4387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155084" y="2876814"/>
            <a:ext cx="2615866" cy="17432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760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cookies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9027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vegetables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15508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entree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48963928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5" descr="fotolibro 016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/>
        </p:blipFill>
        <p:spPr>
          <a:xfrm>
            <a:off x="407607" y="2876814"/>
            <a:ext cx="2659317" cy="1743230"/>
          </a:xfrm>
          <a:prstGeom prst="rect">
            <a:avLst/>
          </a:prstGeom>
        </p:spPr>
      </p:pic>
      <p:pic>
        <p:nvPicPr>
          <p:cNvPr id="7" name="Picture 6" descr="fotolibro 015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/>
        </p:blipFill>
        <p:spPr>
          <a:xfrm>
            <a:off x="3290277" y="2876815"/>
            <a:ext cx="2659317" cy="1743229"/>
          </a:xfrm>
          <a:prstGeom prst="rect">
            <a:avLst/>
          </a:prstGeom>
        </p:spPr>
      </p:pic>
      <p:pic>
        <p:nvPicPr>
          <p:cNvPr id="8" name="Picture 7" descr="IMG_4387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155084" y="2876814"/>
            <a:ext cx="2615866" cy="17432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760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cookies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9027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vegetables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15508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entree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07607" y="1917376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elicious cookies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290277" y="1917376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</a:t>
            </a:r>
            <a:r>
              <a:rPr lang="en-US" dirty="0" smtClean="0"/>
              <a:t>aw vegetables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155087" y="1917376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</a:t>
            </a:r>
            <a:r>
              <a:rPr lang="en-US" dirty="0" smtClean="0"/>
              <a:t>ain entree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6940325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5" descr="fotolibro 016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/>
        </p:blipFill>
        <p:spPr>
          <a:xfrm>
            <a:off x="407607" y="2876814"/>
            <a:ext cx="2659317" cy="1743230"/>
          </a:xfrm>
          <a:prstGeom prst="rect">
            <a:avLst/>
          </a:prstGeom>
        </p:spPr>
      </p:pic>
      <p:pic>
        <p:nvPicPr>
          <p:cNvPr id="7" name="Picture 6" descr="fotolibro 015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/>
        </p:blipFill>
        <p:spPr>
          <a:xfrm>
            <a:off x="3290277" y="2876815"/>
            <a:ext cx="2659317" cy="1743229"/>
          </a:xfrm>
          <a:prstGeom prst="rect">
            <a:avLst/>
          </a:prstGeom>
        </p:spPr>
      </p:pic>
      <p:pic>
        <p:nvPicPr>
          <p:cNvPr id="8" name="Picture 7" descr="IMG_4387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155084" y="2876814"/>
            <a:ext cx="2615866" cy="17432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760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cookies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9027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vegetables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155087" y="2380465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entree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07607" y="1917376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elicious cookies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290277" y="1917376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</a:t>
            </a:r>
            <a:r>
              <a:rPr lang="en-US" dirty="0" smtClean="0"/>
              <a:t>aw vegetables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155087" y="1917376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</a:t>
            </a:r>
            <a:r>
              <a:rPr lang="en-US" dirty="0" smtClean="0"/>
              <a:t>ain entree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07607" y="1138914"/>
            <a:ext cx="2659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resh home made cookies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290277" y="1156563"/>
            <a:ext cx="2659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resh colourful vegetables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172947" y="1174212"/>
            <a:ext cx="2659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elicious chicken entree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514222" y="1005035"/>
            <a:ext cx="8188599" cy="233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82491197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DSC010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407607" y="335012"/>
            <a:ext cx="1553993" cy="1165495"/>
          </a:xfrm>
          <a:prstGeom prst="rect">
            <a:avLst/>
          </a:prstGeom>
        </p:spPr>
      </p:pic>
      <p:pic>
        <p:nvPicPr>
          <p:cNvPr id="4" name="Picture 3" descr="DSC024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811920" y="335012"/>
            <a:ext cx="1553993" cy="1165495"/>
          </a:xfrm>
          <a:prstGeom prst="rect">
            <a:avLst/>
          </a:prstGeom>
        </p:spPr>
      </p:pic>
      <p:pic>
        <p:nvPicPr>
          <p:cNvPr id="5" name="Picture 4" descr="DSC0391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811920" y="1749069"/>
            <a:ext cx="1553994" cy="1165495"/>
          </a:xfrm>
          <a:prstGeom prst="rect">
            <a:avLst/>
          </a:prstGeom>
        </p:spPr>
      </p:pic>
      <p:pic>
        <p:nvPicPr>
          <p:cNvPr id="6" name="Picture 5" descr="fotolibro 016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/>
        </p:blipFill>
        <p:spPr>
          <a:xfrm>
            <a:off x="407607" y="1749070"/>
            <a:ext cx="1553993" cy="1018670"/>
          </a:xfrm>
          <a:prstGeom prst="rect">
            <a:avLst/>
          </a:prstGeom>
        </p:spPr>
      </p:pic>
      <p:pic>
        <p:nvPicPr>
          <p:cNvPr id="7" name="Picture 6" descr="fotolibro 015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/>
        </p:blipFill>
        <p:spPr>
          <a:xfrm>
            <a:off x="407608" y="3133917"/>
            <a:ext cx="1553992" cy="1018669"/>
          </a:xfrm>
          <a:prstGeom prst="rect">
            <a:avLst/>
          </a:prstGeom>
        </p:spPr>
      </p:pic>
      <p:pic>
        <p:nvPicPr>
          <p:cNvPr id="8" name="Picture 7" descr="IMG_4387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811920" y="3187112"/>
            <a:ext cx="1553994" cy="1035591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706283" y="1604940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706283" y="2972731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706283" y="4340522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104478" y="1612730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104478" y="2980521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104478" y="4348312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34557334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DSC010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407607" y="335012"/>
            <a:ext cx="1553993" cy="1165495"/>
          </a:xfrm>
          <a:prstGeom prst="rect">
            <a:avLst/>
          </a:prstGeom>
        </p:spPr>
      </p:pic>
      <p:pic>
        <p:nvPicPr>
          <p:cNvPr id="4" name="Picture 3" descr="DSC024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811920" y="335012"/>
            <a:ext cx="1553993" cy="1165495"/>
          </a:xfrm>
          <a:prstGeom prst="rect">
            <a:avLst/>
          </a:prstGeom>
        </p:spPr>
      </p:pic>
      <p:pic>
        <p:nvPicPr>
          <p:cNvPr id="5" name="Picture 4" descr="DSC0391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811920" y="1749069"/>
            <a:ext cx="1553994" cy="1165495"/>
          </a:xfrm>
          <a:prstGeom prst="rect">
            <a:avLst/>
          </a:prstGeom>
        </p:spPr>
      </p:pic>
      <p:pic>
        <p:nvPicPr>
          <p:cNvPr id="6" name="Picture 5" descr="fotolibro 016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/>
        </p:blipFill>
        <p:spPr>
          <a:xfrm>
            <a:off x="407607" y="1749070"/>
            <a:ext cx="1553993" cy="1018670"/>
          </a:xfrm>
          <a:prstGeom prst="rect">
            <a:avLst/>
          </a:prstGeom>
        </p:spPr>
      </p:pic>
      <p:pic>
        <p:nvPicPr>
          <p:cNvPr id="7" name="Picture 6" descr="fotolibro 015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/>
        </p:blipFill>
        <p:spPr>
          <a:xfrm>
            <a:off x="407608" y="3133917"/>
            <a:ext cx="1553992" cy="1018669"/>
          </a:xfrm>
          <a:prstGeom prst="rect">
            <a:avLst/>
          </a:prstGeom>
        </p:spPr>
      </p:pic>
      <p:pic>
        <p:nvPicPr>
          <p:cNvPr id="8" name="Picture 7" descr="IMG_4387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811920" y="3187112"/>
            <a:ext cx="1553994" cy="1035591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706283" y="1604940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706283" y="2972731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706283" y="4340522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104478" y="1612730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104478" y="2980521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104478" y="4348312"/>
            <a:ext cx="1924437" cy="77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961600" y="335012"/>
            <a:ext cx="1902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These are vegetables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909062" y="335012"/>
            <a:ext cx="1902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These are beans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961600" y="1753442"/>
            <a:ext cx="1902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These are cookies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961600" y="3133917"/>
            <a:ext cx="2206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These are carrots, broccoli and celery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909062" y="1757814"/>
            <a:ext cx="1902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These are fruit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909062" y="3180616"/>
            <a:ext cx="1902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a cooked dish.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54738507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DSC02507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Remember the magic number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7 + or - 2</a:t>
            </a:r>
            <a:endParaRPr lang="en-US" sz="2800" dirty="0"/>
          </a:p>
        </p:txBody>
      </p:sp>
      <p:pic>
        <p:nvPicPr>
          <p:cNvPr id="7" name="Picture 6" descr="DSC0100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5960302" y="4020210"/>
            <a:ext cx="1319224" cy="9894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DSC02410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7495179" y="2781412"/>
            <a:ext cx="1319224" cy="9894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DSC03913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5960302" y="1808605"/>
            <a:ext cx="1319225" cy="9894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fotolibro 016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/>
        </p:blipFill>
        <p:spPr>
          <a:xfrm>
            <a:off x="5960303" y="3026089"/>
            <a:ext cx="1319224" cy="8647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 descr="fotolibro 015.jp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/>
        </p:blipFill>
        <p:spPr>
          <a:xfrm>
            <a:off x="7495180" y="3965428"/>
            <a:ext cx="1319222" cy="8647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 descr="IMG_4387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7516736" y="1808605"/>
            <a:ext cx="1297668" cy="8647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83771387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488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3013469" y="1525704"/>
            <a:ext cx="3450693" cy="2588020"/>
          </a:xfrm>
          <a:prstGeom prst="rect">
            <a:avLst/>
          </a:prstGeom>
        </p:spPr>
      </p:pic>
      <p:pic>
        <p:nvPicPr>
          <p:cNvPr id="3" name="Picture 2" descr="DSC0250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1474448" y="675397"/>
            <a:ext cx="6679412" cy="5009559"/>
          </a:xfrm>
          <a:prstGeom prst="rect">
            <a:avLst/>
          </a:prstGeom>
        </p:spPr>
      </p:pic>
      <p:pic>
        <p:nvPicPr>
          <p:cNvPr id="4" name="Picture 3" descr="DSC0159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875256" y="675397"/>
            <a:ext cx="7450800" cy="5588100"/>
          </a:xfrm>
          <a:prstGeom prst="rect">
            <a:avLst/>
          </a:prstGeom>
        </p:spPr>
      </p:pic>
      <p:pic>
        <p:nvPicPr>
          <p:cNvPr id="5" name="Picture 4" descr="DSC0193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-538120" y="0"/>
            <a:ext cx="10108074" cy="6941404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6727548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26291" y="2967335"/>
            <a:ext cx="2891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emotions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accent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97697534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curiosity</a:t>
            </a:r>
            <a:endParaRPr lang="en-US" dirty="0"/>
          </a:p>
        </p:txBody>
      </p:sp>
      <p:pic>
        <p:nvPicPr>
          <p:cNvPr id="7" name="Picture Placeholder 6" descr="citta 027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32050077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happiness</a:t>
            </a:r>
            <a:endParaRPr lang="en-US" dirty="0"/>
          </a:p>
        </p:txBody>
      </p:sp>
      <p:pic>
        <p:nvPicPr>
          <p:cNvPr id="5" name="Picture Placeholder 4" descr="DSC05278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 l="-13272"/>
          <a:stretch/>
        </p:blipFill>
        <p:spPr/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02171162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iredness </a:t>
            </a:r>
            <a:endParaRPr lang="en-US" dirty="0"/>
          </a:p>
        </p:txBody>
      </p:sp>
      <p:pic>
        <p:nvPicPr>
          <p:cNvPr id="6" name="Picture Placeholder 5" descr="DSC05358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 l="-25750"/>
          <a:stretch/>
        </p:blipFill>
        <p:spPr/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94958214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joy</a:t>
            </a:r>
            <a:endParaRPr lang="en-US" dirty="0"/>
          </a:p>
        </p:txBody>
      </p:sp>
      <p:pic>
        <p:nvPicPr>
          <p:cNvPr id="5" name="Picture Placeholder 4" descr="DSC07473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 l="-27863"/>
          <a:stretch/>
        </p:blipFill>
        <p:spPr/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76228777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09422" y="5546145"/>
            <a:ext cx="2891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emotions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8" descr="DSC0177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296068" y="239740"/>
            <a:ext cx="2266950" cy="1700212"/>
          </a:xfrm>
          <a:prstGeom prst="rect">
            <a:avLst/>
          </a:prstGeom>
        </p:spPr>
      </p:pic>
      <p:pic>
        <p:nvPicPr>
          <p:cNvPr id="10" name="Picture 9" descr="DSC0217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3209992" y="239741"/>
            <a:ext cx="2298418" cy="1723814"/>
          </a:xfrm>
          <a:prstGeom prst="rect">
            <a:avLst/>
          </a:prstGeom>
        </p:spPr>
      </p:pic>
      <p:pic>
        <p:nvPicPr>
          <p:cNvPr id="11" name="Picture 10" descr="DSC02737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038215" y="239740"/>
            <a:ext cx="2337374" cy="1753031"/>
          </a:xfrm>
          <a:prstGeom prst="rect">
            <a:avLst/>
          </a:prstGeom>
        </p:spPr>
      </p:pic>
      <p:pic>
        <p:nvPicPr>
          <p:cNvPr id="12" name="Picture 11" descr="fathersDay 036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296069" y="2898241"/>
            <a:ext cx="2266950" cy="1700212"/>
          </a:xfrm>
          <a:prstGeom prst="rect">
            <a:avLst/>
          </a:prstGeom>
        </p:spPr>
      </p:pic>
      <p:pic>
        <p:nvPicPr>
          <p:cNvPr id="13" name="Picture 12" descr="DSC00800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3209992" y="2898241"/>
            <a:ext cx="2365617" cy="1774213"/>
          </a:xfrm>
          <a:prstGeom prst="rect">
            <a:avLst/>
          </a:prstGeom>
        </p:spPr>
      </p:pic>
      <p:pic>
        <p:nvPicPr>
          <p:cNvPr id="14" name="Picture 13" descr="DSC02150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038214" y="2898241"/>
            <a:ext cx="2365617" cy="1774213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942564443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09422" y="5546145"/>
            <a:ext cx="2891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emotions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8" descr="DSC0177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1065867" y="592741"/>
            <a:ext cx="2266950" cy="170021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" name="Picture 9" descr="DSC0217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 rot="1180269">
            <a:off x="2649023" y="1663623"/>
            <a:ext cx="2298418" cy="172381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1" name="Picture 10" descr="DSC02737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 rot="21341549">
            <a:off x="62534" y="2097985"/>
            <a:ext cx="2337374" cy="175303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2" name="Picture 11" descr="fathersDay 036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 rot="21024963">
            <a:off x="1594586" y="3022991"/>
            <a:ext cx="2266950" cy="170021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3" name="Picture 12" descr="DSC00800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 rot="905078">
            <a:off x="3763654" y="3283471"/>
            <a:ext cx="2365617" cy="177421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4" name="Picture 13" descr="DSC02150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 rot="20717098">
            <a:off x="780659" y="4441930"/>
            <a:ext cx="2365617" cy="177421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 rot="1850916">
            <a:off x="3573545" y="1065465"/>
            <a:ext cx="2991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m</a:t>
            </a:r>
            <a:r>
              <a:rPr lang="en-US" sz="2800" dirty="0" smtClean="0"/>
              <a:t>ix and match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458942" y="459667"/>
            <a:ext cx="2685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“My dog has a big nose.”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458942" y="1589511"/>
            <a:ext cx="248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“They are really strong!”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458942" y="6108887"/>
            <a:ext cx="248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“He is so tired!”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458942" y="4979043"/>
            <a:ext cx="248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“Jumping for joy!”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458942" y="2719355"/>
            <a:ext cx="248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“That is so funny!”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458942" y="3849199"/>
            <a:ext cx="2851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“Don’t you think I’m cool?”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05639180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/>
      <p:bldP spid="16" grpId="0"/>
      <p:bldP spid="17" grpId="0"/>
      <p:bldP spid="18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09422" y="5546145"/>
            <a:ext cx="2891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emotions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8" descr="DSC0177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296068" y="239740"/>
            <a:ext cx="2266950" cy="1700212"/>
          </a:xfrm>
          <a:prstGeom prst="rect">
            <a:avLst/>
          </a:prstGeom>
        </p:spPr>
      </p:pic>
      <p:pic>
        <p:nvPicPr>
          <p:cNvPr id="10" name="Picture 9" descr="DSC0217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3209992" y="239741"/>
            <a:ext cx="2298418" cy="1723814"/>
          </a:xfrm>
          <a:prstGeom prst="rect">
            <a:avLst/>
          </a:prstGeom>
        </p:spPr>
      </p:pic>
      <p:pic>
        <p:nvPicPr>
          <p:cNvPr id="11" name="Picture 10" descr="DSC02737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038215" y="239740"/>
            <a:ext cx="2337374" cy="1753031"/>
          </a:xfrm>
          <a:prstGeom prst="rect">
            <a:avLst/>
          </a:prstGeom>
        </p:spPr>
      </p:pic>
      <p:pic>
        <p:nvPicPr>
          <p:cNvPr id="12" name="Picture 11" descr="fathersDay 036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296069" y="2898241"/>
            <a:ext cx="2266950" cy="1700212"/>
          </a:xfrm>
          <a:prstGeom prst="rect">
            <a:avLst/>
          </a:prstGeom>
        </p:spPr>
      </p:pic>
      <p:pic>
        <p:nvPicPr>
          <p:cNvPr id="13" name="Picture 12" descr="DSC00800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3209992" y="2898241"/>
            <a:ext cx="2365617" cy="1774213"/>
          </a:xfrm>
          <a:prstGeom prst="rect">
            <a:avLst/>
          </a:prstGeom>
        </p:spPr>
      </p:pic>
      <p:pic>
        <p:nvPicPr>
          <p:cNvPr id="14" name="Picture 13" descr="DSC02150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038214" y="2898241"/>
            <a:ext cx="2365617" cy="177421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96069" y="2225722"/>
            <a:ext cx="2685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“My dog has a big nose.”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038215" y="2204489"/>
            <a:ext cx="248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“They are really strong!”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209992" y="4688804"/>
            <a:ext cx="248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“He is so tired!”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96069" y="4696582"/>
            <a:ext cx="248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“Jumping for joy!”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147663" y="2208768"/>
            <a:ext cx="248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“That is so funny!”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038214" y="4697043"/>
            <a:ext cx="3105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“Don’t you think I’m cool?”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70158217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09422" y="5546145"/>
            <a:ext cx="2891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emotions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" name="Picture 10" descr="DSC02737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 rot="21341549">
            <a:off x="-484210" y="-199521"/>
            <a:ext cx="3997203" cy="29979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Safari - Downloads.mov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14392" y="2664078"/>
            <a:ext cx="6510559" cy="36621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00841" y="124655"/>
            <a:ext cx="55162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Use simple free programs like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 smtClean="0">
                <a:hlinkClick r:id="rId6"/>
              </a:rPr>
              <a:t>www.blabberize.com</a:t>
            </a:r>
            <a:r>
              <a:rPr lang="en-US" sz="2400" dirty="0" smtClean="0"/>
              <a:t> 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 smtClean="0"/>
              <a:t>And add fun short audio capture to your picture.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79125" y="6326267"/>
            <a:ext cx="8110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Stone Sans ITC TT-Semi"/>
                <a:cs typeface="Stone Sans ITC TT-Semi"/>
              </a:rPr>
              <a:t>“I am really strong! No: I’m stronger than you!</a:t>
            </a:r>
            <a:endParaRPr lang="en-US" sz="2800" dirty="0">
              <a:solidFill>
                <a:schemeClr val="bg1"/>
              </a:solidFill>
              <a:latin typeface="Stone Sans ITC TT-Semi"/>
              <a:cs typeface="Stone Sans ITC TT-Semi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07643932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5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citta 014.jpg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1094" r="11094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own images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29643810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 rot="19369100">
            <a:off x="720316" y="1671973"/>
            <a:ext cx="5559050" cy="1044347"/>
          </a:xfrm>
        </p:spPr>
        <p:txBody>
          <a:bodyPr/>
          <a:lstStyle/>
          <a:p>
            <a:r>
              <a:rPr lang="en-US" dirty="0" smtClean="0"/>
              <a:t>Images foster meaning             </a:t>
            </a:r>
            <a:endParaRPr lang="en-US" dirty="0"/>
          </a:p>
        </p:txBody>
      </p:sp>
      <p:pic>
        <p:nvPicPr>
          <p:cNvPr id="6" name="Picture Placeholder 5" descr="DSC01139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 l="-46336" t="-2874"/>
          <a:stretch/>
        </p:blipFill>
        <p:spPr>
          <a:xfrm>
            <a:off x="817219" y="-172190"/>
            <a:ext cx="8426174" cy="7030190"/>
          </a:xfrm>
        </p:spPr>
      </p:pic>
      <p:sp>
        <p:nvSpPr>
          <p:cNvPr id="8" name="Cloud Callout 7"/>
          <p:cNvSpPr/>
          <p:nvPr/>
        </p:nvSpPr>
        <p:spPr>
          <a:xfrm>
            <a:off x="408609" y="4075044"/>
            <a:ext cx="4671392" cy="2683565"/>
          </a:xfrm>
          <a:prstGeom prst="cloudCallout">
            <a:avLst>
              <a:gd name="adj1" fmla="val 71395"/>
              <a:gd name="adj2" fmla="val -102109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i="1" dirty="0" smtClean="0"/>
              <a:t>“I love this pizza!!”</a:t>
            </a:r>
            <a:endParaRPr lang="en-US" sz="4800" i="1" dirty="0"/>
          </a:p>
        </p:txBody>
      </p:sp>
      <p:sp>
        <p:nvSpPr>
          <p:cNvPr id="9" name="Line Callout 1 (Border and Accent Bar) 8"/>
          <p:cNvSpPr/>
          <p:nvPr/>
        </p:nvSpPr>
        <p:spPr>
          <a:xfrm>
            <a:off x="3732696" y="342348"/>
            <a:ext cx="1126434" cy="596348"/>
          </a:xfrm>
          <a:prstGeom prst="accentBorderCallout1">
            <a:avLst>
              <a:gd name="adj1" fmla="val 33565"/>
              <a:gd name="adj2" fmla="val 110295"/>
              <a:gd name="adj3" fmla="val 156944"/>
              <a:gd name="adj4" fmla="val 229314"/>
            </a:avLst>
          </a:prstGeom>
          <a:solidFill>
            <a:srgbClr val="F96A1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 boy</a:t>
            </a:r>
            <a:endParaRPr lang="en-US" dirty="0"/>
          </a:p>
        </p:txBody>
      </p:sp>
      <p:sp>
        <p:nvSpPr>
          <p:cNvPr id="10" name="Line Callout 1 (Border and Accent Bar) 9"/>
          <p:cNvSpPr/>
          <p:nvPr/>
        </p:nvSpPr>
        <p:spPr>
          <a:xfrm>
            <a:off x="7032488" y="4278259"/>
            <a:ext cx="1126434" cy="596348"/>
          </a:xfrm>
          <a:prstGeom prst="accentBorderCallout1">
            <a:avLst>
              <a:gd name="adj1" fmla="val 33565"/>
              <a:gd name="adj2" fmla="val 110295"/>
              <a:gd name="adj3" fmla="val -224538"/>
              <a:gd name="adj4" fmla="val 88137"/>
            </a:avLst>
          </a:prstGeom>
          <a:solidFill>
            <a:srgbClr val="F96A1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 pizza</a:t>
            </a:r>
            <a:endParaRPr lang="en-US" dirty="0"/>
          </a:p>
        </p:txBody>
      </p:sp>
      <p:sp>
        <p:nvSpPr>
          <p:cNvPr id="11" name="Line Callout 1 (Border and Accent Bar) 10"/>
          <p:cNvSpPr/>
          <p:nvPr/>
        </p:nvSpPr>
        <p:spPr>
          <a:xfrm>
            <a:off x="4626112" y="5906053"/>
            <a:ext cx="3337339" cy="596348"/>
          </a:xfrm>
          <a:prstGeom prst="accentBorderCallout1">
            <a:avLst>
              <a:gd name="adj1" fmla="val 33565"/>
              <a:gd name="adj2" fmla="val 110295"/>
              <a:gd name="adj3" fmla="val -257871"/>
              <a:gd name="adj4" fmla="val 101584"/>
            </a:avLst>
          </a:prstGeom>
          <a:solidFill>
            <a:srgbClr val="F96A1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The boy is eating his pizza!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46865717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own images</a:t>
            </a:r>
            <a:endParaRPr lang="en-US" dirty="0"/>
          </a:p>
        </p:txBody>
      </p:sp>
      <p:pic>
        <p:nvPicPr>
          <p:cNvPr id="4" name="Picture Placeholder 3" descr="DSC01218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-4669" t="-353" r="26857" b="353"/>
          <a:stretch/>
        </p:blipFill>
        <p:spPr/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4804267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own images</a:t>
            </a:r>
            <a:endParaRPr lang="en-US" dirty="0"/>
          </a:p>
        </p:txBody>
      </p:sp>
      <p:pic>
        <p:nvPicPr>
          <p:cNvPr id="5" name="Picture Placeholder 4" descr="DSC01605.JPG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1094" r="11094"/>
          <a:stretch>
            <a:fillRect/>
          </a:stretch>
        </p:blipFill>
        <p:spPr/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78439132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borrow some…</a:t>
            </a:r>
            <a:endParaRPr lang="en-US" dirty="0"/>
          </a:p>
        </p:txBody>
      </p:sp>
      <p:pic>
        <p:nvPicPr>
          <p:cNvPr id="4" name="Picture Placeholder 3" descr="386986672_8f82012830_o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16247" b="16247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85704" y="6489877"/>
            <a:ext cx="81934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FFFFFF"/>
                </a:solidFill>
              </a:rPr>
              <a:t>Pink Sherbet Photography's </a:t>
            </a:r>
            <a:r>
              <a:rPr lang="en-US" sz="1050" b="1" dirty="0" err="1" smtClean="0">
                <a:solidFill>
                  <a:srgbClr val="FFFFFF"/>
                </a:solidFill>
              </a:rPr>
              <a:t>photostream</a:t>
            </a:r>
            <a:r>
              <a:rPr lang="en-US" sz="1050" b="1" dirty="0">
                <a:solidFill>
                  <a:srgbClr val="FFFFFF"/>
                </a:solidFill>
              </a:rPr>
              <a:t>: </a:t>
            </a:r>
            <a:r>
              <a:rPr lang="en-US" sz="1050" b="1" dirty="0">
                <a:solidFill>
                  <a:srgbClr val="FFFFFF"/>
                </a:solidFill>
                <a:hlinkClick r:id="rId3"/>
              </a:rPr>
              <a:t>http://www.flickr.com/photos/pinksherbet</a:t>
            </a:r>
            <a:r>
              <a:rPr lang="en-US" sz="1050" b="1" dirty="0" smtClean="0">
                <a:solidFill>
                  <a:srgbClr val="FFFFFF"/>
                </a:solidFill>
                <a:hlinkClick r:id="rId3"/>
              </a:rPr>
              <a:t>/</a:t>
            </a:r>
            <a:r>
              <a:rPr lang="en-US" sz="1050" b="1" dirty="0" smtClean="0">
                <a:solidFill>
                  <a:srgbClr val="FFFFFF"/>
                </a:solidFill>
              </a:rPr>
              <a:t>  </a:t>
            </a:r>
            <a:endParaRPr lang="en-US" sz="105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34260948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borrow some…</a:t>
            </a:r>
            <a:endParaRPr lang="en-US" dirty="0"/>
          </a:p>
        </p:txBody>
      </p:sp>
      <p:pic>
        <p:nvPicPr>
          <p:cNvPr id="7" name="Picture Placeholder 6" descr="5346217382_5085573773_b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r="30800"/>
          <a:stretch/>
        </p:blipFill>
        <p:spPr/>
      </p:pic>
      <p:sp>
        <p:nvSpPr>
          <p:cNvPr id="6" name="TextBox 5"/>
          <p:cNvSpPr txBox="1"/>
          <p:nvPr/>
        </p:nvSpPr>
        <p:spPr>
          <a:xfrm>
            <a:off x="85704" y="6489877"/>
            <a:ext cx="81934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FFFFFF"/>
                </a:solidFill>
              </a:rPr>
              <a:t>Pink Sherbet Photography's </a:t>
            </a:r>
            <a:r>
              <a:rPr lang="en-US" sz="1050" b="1" dirty="0" err="1" smtClean="0">
                <a:solidFill>
                  <a:srgbClr val="FFFFFF"/>
                </a:solidFill>
              </a:rPr>
              <a:t>photostream</a:t>
            </a:r>
            <a:r>
              <a:rPr lang="en-US" sz="1050" b="1" dirty="0">
                <a:solidFill>
                  <a:srgbClr val="FFFFFF"/>
                </a:solidFill>
              </a:rPr>
              <a:t>: </a:t>
            </a:r>
            <a:r>
              <a:rPr lang="en-US" sz="1050" b="1" dirty="0">
                <a:solidFill>
                  <a:srgbClr val="FFFFFF"/>
                </a:solidFill>
                <a:hlinkClick r:id="rId3"/>
              </a:rPr>
              <a:t>http://www.flickr.com/photos/pinksherbet</a:t>
            </a:r>
            <a:r>
              <a:rPr lang="en-US" sz="1050" b="1" dirty="0" smtClean="0">
                <a:solidFill>
                  <a:srgbClr val="FFFFFF"/>
                </a:solidFill>
                <a:hlinkClick r:id="rId3"/>
              </a:rPr>
              <a:t>/</a:t>
            </a:r>
            <a:r>
              <a:rPr lang="en-US" sz="1050" b="1" dirty="0" smtClean="0">
                <a:solidFill>
                  <a:srgbClr val="FFFFFF"/>
                </a:solidFill>
              </a:rPr>
              <a:t>  </a:t>
            </a:r>
            <a:endParaRPr lang="en-US" sz="105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8019545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borrow some…</a:t>
            </a:r>
            <a:endParaRPr lang="en-US" dirty="0"/>
          </a:p>
        </p:txBody>
      </p:sp>
      <p:pic>
        <p:nvPicPr>
          <p:cNvPr id="4" name="Picture Placeholder 3" descr="4438679218_1dbf8aa642_b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9600" r="19927"/>
          <a:stretch/>
        </p:blipFill>
        <p:spPr/>
      </p:pic>
      <p:sp>
        <p:nvSpPr>
          <p:cNvPr id="6" name="TextBox 5"/>
          <p:cNvSpPr txBox="1"/>
          <p:nvPr/>
        </p:nvSpPr>
        <p:spPr>
          <a:xfrm>
            <a:off x="85704" y="6489877"/>
            <a:ext cx="81934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FFFFFF"/>
                </a:solidFill>
              </a:rPr>
              <a:t>Pink Sherbet Photography's </a:t>
            </a:r>
            <a:r>
              <a:rPr lang="en-US" sz="1050" b="1" dirty="0" err="1" smtClean="0">
                <a:solidFill>
                  <a:srgbClr val="FFFFFF"/>
                </a:solidFill>
              </a:rPr>
              <a:t>photostream</a:t>
            </a:r>
            <a:r>
              <a:rPr lang="en-US" sz="1050" b="1" dirty="0">
                <a:solidFill>
                  <a:srgbClr val="FFFFFF"/>
                </a:solidFill>
              </a:rPr>
              <a:t>: </a:t>
            </a:r>
            <a:r>
              <a:rPr lang="en-US" sz="1050" b="1" dirty="0">
                <a:solidFill>
                  <a:srgbClr val="FFFFFF"/>
                </a:solidFill>
                <a:hlinkClick r:id="rId3"/>
              </a:rPr>
              <a:t>http://www.flickr.com/photos/pinksherbet</a:t>
            </a:r>
            <a:r>
              <a:rPr lang="en-US" sz="1050" b="1" dirty="0" smtClean="0">
                <a:solidFill>
                  <a:srgbClr val="FFFFFF"/>
                </a:solidFill>
                <a:hlinkClick r:id="rId3"/>
              </a:rPr>
              <a:t>/</a:t>
            </a:r>
            <a:r>
              <a:rPr lang="en-US" sz="1050" b="1" dirty="0" smtClean="0">
                <a:solidFill>
                  <a:srgbClr val="FFFFFF"/>
                </a:solidFill>
              </a:rPr>
              <a:t>  </a:t>
            </a:r>
            <a:endParaRPr lang="en-US" sz="105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1706260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borrow some…</a:t>
            </a:r>
            <a:endParaRPr lang="en-US" dirty="0"/>
          </a:p>
        </p:txBody>
      </p:sp>
      <p:pic>
        <p:nvPicPr>
          <p:cNvPr id="5" name="Picture Placeholder 4" descr="5345603535_95312dd069_b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r="30800"/>
          <a:stretch/>
        </p:blipFill>
        <p:spPr/>
      </p:pic>
      <p:sp>
        <p:nvSpPr>
          <p:cNvPr id="6" name="TextBox 5"/>
          <p:cNvSpPr txBox="1"/>
          <p:nvPr/>
        </p:nvSpPr>
        <p:spPr>
          <a:xfrm>
            <a:off x="85704" y="6489877"/>
            <a:ext cx="81934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FFFFFF"/>
                </a:solidFill>
              </a:rPr>
              <a:t>Pink Sherbet Photography's </a:t>
            </a:r>
            <a:r>
              <a:rPr lang="en-US" sz="1050" b="1" dirty="0" err="1" smtClean="0">
                <a:solidFill>
                  <a:srgbClr val="FFFFFF"/>
                </a:solidFill>
              </a:rPr>
              <a:t>photostream</a:t>
            </a:r>
            <a:r>
              <a:rPr lang="en-US" sz="1050" b="1" dirty="0">
                <a:solidFill>
                  <a:srgbClr val="FFFFFF"/>
                </a:solidFill>
              </a:rPr>
              <a:t>: </a:t>
            </a:r>
            <a:r>
              <a:rPr lang="en-US" sz="1050" b="1" dirty="0">
                <a:solidFill>
                  <a:srgbClr val="FFFFFF"/>
                </a:solidFill>
                <a:hlinkClick r:id="rId3"/>
              </a:rPr>
              <a:t>http://www.flickr.com/photos/pinksherbet</a:t>
            </a:r>
            <a:r>
              <a:rPr lang="en-US" sz="1050" b="1" dirty="0" smtClean="0">
                <a:solidFill>
                  <a:srgbClr val="FFFFFF"/>
                </a:solidFill>
                <a:hlinkClick r:id="rId3"/>
              </a:rPr>
              <a:t>/</a:t>
            </a:r>
            <a:r>
              <a:rPr lang="en-US" sz="1050" b="1" dirty="0" smtClean="0">
                <a:solidFill>
                  <a:srgbClr val="FFFFFF"/>
                </a:solidFill>
              </a:rPr>
              <a:t>  </a:t>
            </a:r>
            <a:endParaRPr lang="en-US" sz="105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4797509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borrow some…</a:t>
            </a:r>
            <a:endParaRPr lang="en-US" dirty="0"/>
          </a:p>
        </p:txBody>
      </p:sp>
      <p:pic>
        <p:nvPicPr>
          <p:cNvPr id="4" name="Picture Placeholder 3" descr="5345598827_8bc51c8191_b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-21353" t="18148" r="21353" b="17564"/>
          <a:stretch/>
        </p:blipFill>
        <p:spPr/>
      </p:pic>
      <p:pic>
        <p:nvPicPr>
          <p:cNvPr id="7" name="Picture 6" descr="Screen shot 2011-01-11 at 1.55.2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425798" y="677813"/>
            <a:ext cx="7207493" cy="567626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704" y="6489877"/>
            <a:ext cx="81934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FFFFFF"/>
                </a:solidFill>
              </a:rPr>
              <a:t>Pink Sherbet Photography's </a:t>
            </a:r>
            <a:r>
              <a:rPr lang="en-US" sz="1050" b="1" dirty="0" err="1" smtClean="0">
                <a:solidFill>
                  <a:srgbClr val="FFFFFF"/>
                </a:solidFill>
              </a:rPr>
              <a:t>photostream</a:t>
            </a:r>
            <a:r>
              <a:rPr lang="en-US" sz="1050" b="1" dirty="0">
                <a:solidFill>
                  <a:srgbClr val="FFFFFF"/>
                </a:solidFill>
              </a:rPr>
              <a:t>: </a:t>
            </a:r>
            <a:r>
              <a:rPr lang="en-US" sz="1050" b="1" dirty="0">
                <a:solidFill>
                  <a:srgbClr val="FFFFFF"/>
                </a:solidFill>
                <a:hlinkClick r:id="rId4"/>
              </a:rPr>
              <a:t>http://www.flickr.com/photos/pinksherbet</a:t>
            </a:r>
            <a:r>
              <a:rPr lang="en-US" sz="1050" b="1" dirty="0" smtClean="0">
                <a:solidFill>
                  <a:srgbClr val="FFFFFF"/>
                </a:solidFill>
                <a:hlinkClick r:id="rId4"/>
              </a:rPr>
              <a:t>/</a:t>
            </a:r>
            <a:r>
              <a:rPr lang="en-US" sz="1050" b="1" dirty="0" smtClean="0">
                <a:solidFill>
                  <a:srgbClr val="FFFFFF"/>
                </a:solidFill>
              </a:rPr>
              <a:t>  </a:t>
            </a:r>
            <a:endParaRPr lang="en-US" sz="105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77468800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citta 027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 rot="19140000">
            <a:off x="871668" y="1796132"/>
            <a:ext cx="5486400" cy="1520666"/>
          </a:xfrm>
        </p:spPr>
        <p:txBody>
          <a:bodyPr/>
          <a:lstStyle/>
          <a:p>
            <a:r>
              <a:rPr lang="en-US" dirty="0" smtClean="0"/>
              <a:t>Ideas to use images in </a:t>
            </a:r>
            <a:r>
              <a:rPr lang="en-US" dirty="0" err="1" smtClean="0"/>
              <a:t>sl</a:t>
            </a:r>
            <a:r>
              <a:rPr lang="en-US" dirty="0" smtClean="0"/>
              <a:t> classes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03484637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 rot="19073774">
            <a:off x="671197" y="1717501"/>
            <a:ext cx="5486400" cy="867444"/>
          </a:xfrm>
        </p:spPr>
        <p:txBody>
          <a:bodyPr/>
          <a:lstStyle/>
          <a:p>
            <a:r>
              <a:rPr lang="en-US" dirty="0" smtClean="0"/>
              <a:t>Our brain works faster with images than with words</a:t>
            </a:r>
            <a:endParaRPr lang="en-US" dirty="0"/>
          </a:p>
        </p:txBody>
      </p:sp>
      <p:pic>
        <p:nvPicPr>
          <p:cNvPr id="6" name="Picture Placeholder 5" descr="DSC01440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5579498" y="1133342"/>
            <a:ext cx="37592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</a:rPr>
              <a:t>scarves</a:t>
            </a:r>
            <a:endParaRPr lang="en-US" sz="80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912" y="2525804"/>
            <a:ext cx="37592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1" dirty="0" smtClean="0">
                <a:solidFill>
                  <a:schemeClr val="bg1"/>
                </a:solidFill>
              </a:rPr>
              <a:t>colours</a:t>
            </a:r>
            <a:endParaRPr lang="en-US" sz="8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24734" y="3768940"/>
            <a:ext cx="46192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1" dirty="0" smtClean="0">
                <a:solidFill>
                  <a:schemeClr val="bg1"/>
                </a:solidFill>
              </a:rPr>
              <a:t>shopping</a:t>
            </a:r>
            <a:endParaRPr lang="en-US" sz="8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3396" y="5323714"/>
            <a:ext cx="46192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1" dirty="0" smtClean="0">
                <a:solidFill>
                  <a:schemeClr val="bg1"/>
                </a:solidFill>
              </a:rPr>
              <a:t>beautiful</a:t>
            </a:r>
            <a:endParaRPr lang="en-US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83535875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 reinforce TL use</a:t>
            </a:r>
            <a:endParaRPr lang="en-US" dirty="0"/>
          </a:p>
        </p:txBody>
      </p:sp>
      <p:pic>
        <p:nvPicPr>
          <p:cNvPr id="6" name="Picture Placeholder 5" descr="IMG_0877.JPG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07933664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 reinforce TL use</a:t>
            </a:r>
            <a:endParaRPr lang="en-US" dirty="0"/>
          </a:p>
        </p:txBody>
      </p:sp>
      <p:pic>
        <p:nvPicPr>
          <p:cNvPr id="4" name="Picture Placeholder 3" descr="DSC05278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 l="-13695"/>
          <a:stretch/>
        </p:blipFill>
        <p:spPr/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11833769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 reinforce TL use</a:t>
            </a:r>
            <a:endParaRPr lang="en-US" dirty="0"/>
          </a:p>
        </p:txBody>
      </p:sp>
      <p:pic>
        <p:nvPicPr>
          <p:cNvPr id="5" name="Picture Placeholder 4" descr="citta 016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 t="-354"/>
          <a:stretch/>
        </p:blipFill>
        <p:spPr/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48476741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98221" y="296733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accent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73852338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352" y="5546145"/>
            <a:ext cx="5147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CA" sz="5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CA" sz="54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orming meaning</a:t>
            </a:r>
            <a:endParaRPr lang="en-CA" sz="5400" b="1" cap="none" spc="0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DSC010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407607" y="335012"/>
            <a:ext cx="2659317" cy="1994488"/>
          </a:xfrm>
          <a:prstGeom prst="rect">
            <a:avLst/>
          </a:prstGeom>
        </p:spPr>
      </p:pic>
      <p:pic>
        <p:nvPicPr>
          <p:cNvPr id="4" name="Picture 3" descr="DSC0241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3290277" y="335013"/>
            <a:ext cx="2659317" cy="1994488"/>
          </a:xfrm>
          <a:prstGeom prst="rect">
            <a:avLst/>
          </a:prstGeom>
        </p:spPr>
      </p:pic>
      <p:pic>
        <p:nvPicPr>
          <p:cNvPr id="5" name="Picture 4" descr="DSC0391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155084" y="335012"/>
            <a:ext cx="2659320" cy="1994489"/>
          </a:xfrm>
          <a:prstGeom prst="rect">
            <a:avLst/>
          </a:prstGeom>
        </p:spPr>
      </p:pic>
      <p:pic>
        <p:nvPicPr>
          <p:cNvPr id="6" name="Picture 5" descr="fotolibro 016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/>
        </p:blipFill>
        <p:spPr>
          <a:xfrm>
            <a:off x="407607" y="2876814"/>
            <a:ext cx="2659317" cy="1743230"/>
          </a:xfrm>
          <a:prstGeom prst="rect">
            <a:avLst/>
          </a:prstGeom>
        </p:spPr>
      </p:pic>
      <p:pic>
        <p:nvPicPr>
          <p:cNvPr id="7" name="Picture 6" descr="fotolibro 015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/>
        </p:blipFill>
        <p:spPr>
          <a:xfrm>
            <a:off x="3290277" y="2876815"/>
            <a:ext cx="2659317" cy="1743229"/>
          </a:xfrm>
          <a:prstGeom prst="rect">
            <a:avLst/>
          </a:prstGeom>
        </p:spPr>
      </p:pic>
      <p:pic>
        <p:nvPicPr>
          <p:cNvPr id="8" name="Picture 7" descr="IMG_4387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6155084" y="2876814"/>
            <a:ext cx="2615866" cy="174323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95818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300">
        <p14:pan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Angles.thmx</Template>
  <TotalTime>237</TotalTime>
  <Words>461</Words>
  <Application>Microsoft Macintosh PowerPoint</Application>
  <PresentationFormat>On-screen Show (4:3)</PresentationFormat>
  <Paragraphs>122</Paragraphs>
  <Slides>37</Slides>
  <Notes>1</Notes>
  <HiddenSlides>0</HiddenSlides>
  <MMClips>1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Angles</vt:lpstr>
      <vt:lpstr>Ideas to use images in sl classes</vt:lpstr>
      <vt:lpstr>Slide 2</vt:lpstr>
      <vt:lpstr>Images foster meaning             </vt:lpstr>
      <vt:lpstr>Our brain works faster with images than with words</vt:lpstr>
      <vt:lpstr>Images reinforce TL use</vt:lpstr>
      <vt:lpstr>Images reinforce TL use</vt:lpstr>
      <vt:lpstr>Images reinforce TL use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Remember the magic number</vt:lpstr>
      <vt:lpstr>Slide 20</vt:lpstr>
      <vt:lpstr>emotions</vt:lpstr>
      <vt:lpstr>emotions</vt:lpstr>
      <vt:lpstr>emotions</vt:lpstr>
      <vt:lpstr>emotions</vt:lpstr>
      <vt:lpstr>Slide 25</vt:lpstr>
      <vt:lpstr>Slide 26</vt:lpstr>
      <vt:lpstr>Slide 27</vt:lpstr>
      <vt:lpstr>Slide 28</vt:lpstr>
      <vt:lpstr>Use your own images</vt:lpstr>
      <vt:lpstr>Use your own images</vt:lpstr>
      <vt:lpstr>Use your own images</vt:lpstr>
      <vt:lpstr>Or borrow some…</vt:lpstr>
      <vt:lpstr>Or borrow some…</vt:lpstr>
      <vt:lpstr>Or borrow some…</vt:lpstr>
      <vt:lpstr>Or borrow some…</vt:lpstr>
      <vt:lpstr>Or borrow some…</vt:lpstr>
      <vt:lpstr>Ideas to use images in sl classes</vt:lpstr>
    </vt:vector>
  </TitlesOfParts>
  <Company>Paperella Language Solutions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Meaningful pairs</dc:title>
  <dc:creator>Valeria Palladino</dc:creator>
  <cp:lastModifiedBy>Valeria Palladino</cp:lastModifiedBy>
  <cp:revision>26</cp:revision>
  <dcterms:created xsi:type="dcterms:W3CDTF">2011-02-18T15:51:14Z</dcterms:created>
  <dcterms:modified xsi:type="dcterms:W3CDTF">2011-02-18T15:51:34Z</dcterms:modified>
</cp:coreProperties>
</file>